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402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11/4/2011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11/4/2011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11/4/2011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11/4/2011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381000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4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novembre 2011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002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err="1" smtClean="0">
                <a:latin typeface="Kristen ITC" pitchFamily="66" charset="0"/>
              </a:rPr>
              <a:t>After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this</a:t>
            </a:r>
            <a:r>
              <a:rPr lang="fr-FR" sz="3600" dirty="0" smtClean="0">
                <a:latin typeface="Kristen ITC" pitchFamily="66" charset="0"/>
              </a:rPr>
              <a:t> class,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0999" y="2784504"/>
            <a:ext cx="8458201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Conjugate</a:t>
            </a:r>
            <a:r>
              <a:rPr lang="fr-FR" sz="2800" dirty="0" smtClean="0">
                <a:latin typeface="Kristen ITC" pitchFamily="66" charset="0"/>
              </a:rPr>
              <a:t> the </a:t>
            </a:r>
            <a:r>
              <a:rPr lang="fr-FR" sz="2800" dirty="0" err="1" smtClean="0">
                <a:latin typeface="Kristen ITC" pitchFamily="66" charset="0"/>
              </a:rPr>
              <a:t>verb</a:t>
            </a:r>
            <a:r>
              <a:rPr lang="fr-FR" sz="2800" dirty="0" err="1" smtClean="0">
                <a:latin typeface="Kristen ITC" pitchFamily="66" charset="0"/>
              </a:rPr>
              <a:t>s</a:t>
            </a:r>
            <a:r>
              <a:rPr lang="fr-FR" sz="2800" dirty="0" smtClean="0">
                <a:latin typeface="Kristen ITC" pitchFamily="66" charset="0"/>
              </a:rPr>
              <a:t> voir, croire, porter, mettre, and remettre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1001" y="4406205"/>
            <a:ext cx="8236954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Describe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your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own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sense</a:t>
            </a:r>
            <a:r>
              <a:rPr lang="fr-FR" sz="2800" dirty="0" smtClean="0">
                <a:latin typeface="Kristen ITC" pitchFamily="66" charset="0"/>
              </a:rPr>
              <a:t> of style and compare </a:t>
            </a:r>
            <a:r>
              <a:rPr lang="fr-FR" sz="2800" dirty="0" err="1" smtClean="0">
                <a:latin typeface="Kristen ITC" pitchFamily="66" charset="0"/>
              </a:rPr>
              <a:t>it</a:t>
            </a:r>
            <a:r>
              <a:rPr lang="fr-FR" sz="2800" dirty="0" smtClean="0">
                <a:latin typeface="Kristen ITC" pitchFamily="66" charset="0"/>
              </a:rPr>
              <a:t> to the </a:t>
            </a:r>
            <a:r>
              <a:rPr lang="fr-FR" sz="2800" dirty="0" err="1" smtClean="0">
                <a:latin typeface="Kristen ITC" pitchFamily="66" charset="0"/>
              </a:rPr>
              <a:t>average</a:t>
            </a:r>
            <a:r>
              <a:rPr lang="fr-FR" sz="2800" dirty="0" smtClean="0">
                <a:latin typeface="Kristen ITC" pitchFamily="66" charset="0"/>
              </a:rPr>
              <a:t> American teenager</a:t>
            </a:r>
            <a:endParaRPr lang="fr-FR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</TotalTime>
  <Words>40</Words>
  <Application>Microsoft Office PowerPoint</Application>
  <PresentationFormat>On-screen Show 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26</cp:revision>
  <dcterms:created xsi:type="dcterms:W3CDTF">2011-09-14T23:22:57Z</dcterms:created>
  <dcterms:modified xsi:type="dcterms:W3CDTF">2011-11-04T13:20:12Z</dcterms:modified>
</cp:coreProperties>
</file>